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6"/>
  </p:notesMasterIdLst>
  <p:sldIdLst>
    <p:sldId id="258" r:id="rId2"/>
    <p:sldId id="259" r:id="rId3"/>
    <p:sldId id="257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6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970D-97F8-454A-B7FB-738FACB8B171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1323-4D28-7347-91E7-A473DA9E28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93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https://youtu.be/KE7zPCFth2U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1323-4D28-7347-91E7-A473DA9E285F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246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427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13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91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02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6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20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39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449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016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81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2B0E-8742-8647-AA53-11548300A34F}" type="datetimeFigureOut">
              <a:rPr lang="is-IS" smtClean="0"/>
              <a:t>16.11.2020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A4B5-9529-9F47-BA14-8D0D5F63251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19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E7zPCFth2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jordis@sinfonia.is?subject=&#211;skalag%20til%20Sinf&#243;n&#237;unn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small, computer&#10;&#10;Description automatically generated">
            <a:extLst>
              <a:ext uri="{FF2B5EF4-FFF2-40B4-BE49-F238E27FC236}">
                <a16:creationId xmlns:a16="http://schemas.microsoft.com/office/drawing/2014/main" id="{765C0AC6-5CD5-0746-AEBC-5051C365C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6" y="579180"/>
            <a:ext cx="10732328" cy="5493930"/>
          </a:xfrm>
          <a:prstGeom prst="rect">
            <a:avLst/>
          </a:prstGeom>
          <a:effectLst>
            <a:outerShdw blurRad="63500" dist="355600" dir="354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2BA40-304B-E643-BC91-8C3D77D55085}"/>
              </a:ext>
            </a:extLst>
          </p:cNvPr>
          <p:cNvSpPr txBox="1"/>
          <p:nvPr/>
        </p:nvSpPr>
        <p:spPr>
          <a:xfrm>
            <a:off x="1005860" y="2556704"/>
            <a:ext cx="5907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>
                <a:latin typeface="Calibre Bold" panose="020B0503030202060203" pitchFamily="34" charset="77"/>
              </a:rPr>
              <a:t>Póstkort frá Sinfóníunni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5DA38-8C8A-1B4E-8380-50874CA9A1F0}"/>
              </a:ext>
            </a:extLst>
          </p:cNvPr>
          <p:cNvSpPr txBox="1"/>
          <p:nvPr/>
        </p:nvSpPr>
        <p:spPr>
          <a:xfrm>
            <a:off x="1005860" y="3105834"/>
            <a:ext cx="606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>
                <a:latin typeface="Calibre Medium" panose="020B0503030202060203" pitchFamily="34" charset="77"/>
              </a:rPr>
              <a:t>Intermezzo úr Dimmalimm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0BAB788-0893-1F4E-BA50-E25FE89E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737607"/>
            <a:ext cx="1828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, letter&#10;&#10;Description automatically generated">
            <a:extLst>
              <a:ext uri="{FF2B5EF4-FFF2-40B4-BE49-F238E27FC236}">
                <a16:creationId xmlns:a16="http://schemas.microsoft.com/office/drawing/2014/main" id="{40569C39-ADBA-2345-B3D9-BBE88334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90" y="115360"/>
            <a:ext cx="9862820" cy="6627280"/>
          </a:xfrm>
          <a:prstGeom prst="rect">
            <a:avLst/>
          </a:prstGeom>
          <a:effectLst>
            <a:outerShdw blurRad="50800" dist="228600" dir="180000" algn="ctr" rotWithShape="0">
              <a:srgbClr val="000000">
                <a:alpha val="1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5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laying a guita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C3CBE37-8663-8143-B9DF-2724CF0E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70" y="488315"/>
            <a:ext cx="10453460" cy="58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7599-D539-BC4F-A5DE-F8C1942C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latin typeface="Calibre Bold" panose="020B0503030202060203" pitchFamily="34" charset="77"/>
              </a:rPr>
              <a:t>Hvaða tónskáld þekkir þú?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4FB1-AC6D-CD47-906B-EA85E3FC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/>
              <a:t>Margir hafa samið lög fyrir sinfóníuhljómsveitir. Langar ykkur til að kynnast fleiri tónskáldum? Sendið okkur </a:t>
            </a:r>
            <a:r>
              <a:rPr lang="is-IS" sz="3600"/>
              <a:t>línu </a:t>
            </a:r>
            <a:r>
              <a:rPr lang="is-IS" sz="3600">
                <a:latin typeface="Calibre Regular" panose="020B0503030202060203" pitchFamily="34" charset="77"/>
              </a:rPr>
              <a:t>á </a:t>
            </a:r>
            <a:r>
              <a:rPr lang="is-IS" sz="3600" dirty="0">
                <a:latin typeface="Calibre Regular" panose="020B0503030202060203" pitchFamily="34" charset="77"/>
              </a:rPr>
              <a:t>netfangið </a:t>
            </a:r>
            <a:r>
              <a:rPr lang="is-IS" sz="3600" dirty="0">
                <a:solidFill>
                  <a:schemeClr val="accent4"/>
                </a:solidFill>
                <a:latin typeface="Calibre Regular" panose="020B050303020206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hjordis@sinfonia.is</a:t>
            </a:r>
            <a:r>
              <a:rPr lang="is-IS" sz="3600" dirty="0">
                <a:latin typeface="Calibre Regular" panose="020B0503030202060203" pitchFamily="34" charset="77"/>
              </a:rPr>
              <a:t>.</a:t>
            </a:r>
          </a:p>
          <a:p>
            <a:pPr marL="0" indent="0">
              <a:buNone/>
            </a:pPr>
            <a:endParaRPr lang="is-IS" sz="3600" dirty="0">
              <a:latin typeface="Calibre Regular" panose="020B0503030202060203" pitchFamily="34" charset="77"/>
            </a:endParaRP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Með kærum tónlistarkveðum til ykkar allra,</a:t>
            </a:r>
          </a:p>
          <a:p>
            <a:pPr marL="0" indent="0">
              <a:buNone/>
            </a:pPr>
            <a:r>
              <a:rPr lang="is-IS" sz="3600" dirty="0">
                <a:latin typeface="Calibre Regular" panose="020B0503030202060203" pitchFamily="34" charset="77"/>
              </a:rPr>
              <a:t>Sinfóníuhljómsveit Íslands</a:t>
            </a:r>
          </a:p>
        </p:txBody>
      </p:sp>
    </p:spTree>
    <p:extLst>
      <p:ext uri="{BB962C8B-B14F-4D97-AF65-F5344CB8AC3E}">
        <p14:creationId xmlns:p14="http://schemas.microsoft.com/office/powerpoint/2010/main" val="16499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54</Words>
  <Application>Microsoft Macintosh PowerPoint</Application>
  <PresentationFormat>Widescreen</PresentationFormat>
  <Paragraphs>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Calibre Bold</vt:lpstr>
      <vt:lpstr>Calibre Medium</vt:lpstr>
      <vt:lpstr>Calibre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Hvaða tónskáld þekkir þú?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Jökull Torfason</dc:creator>
  <cp:lastModifiedBy>Jökull Torfason</cp:lastModifiedBy>
  <cp:revision>24</cp:revision>
  <dcterms:created xsi:type="dcterms:W3CDTF">2020-11-03T10:08:39Z</dcterms:created>
  <dcterms:modified xsi:type="dcterms:W3CDTF">2020-11-16T14:47:30Z</dcterms:modified>
</cp:coreProperties>
</file>