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notesMasterIdLst>
    <p:notesMasterId r:id="rId7"/>
  </p:notesMasterIdLst>
  <p:sldIdLst>
    <p:sldId id="258" r:id="rId2"/>
    <p:sldId id="259" r:id="rId3"/>
    <p:sldId id="261" r:id="rId4"/>
    <p:sldId id="257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4"/>
    <p:restoredTop sz="94599"/>
  </p:normalViewPr>
  <p:slideViewPr>
    <p:cSldViewPr snapToGrid="0" snapToObjects="1">
      <p:cViewPr varScale="1">
        <p:scale>
          <a:sx n="95" d="100"/>
          <a:sy n="95" d="100"/>
        </p:scale>
        <p:origin x="21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A970D-97F8-454A-B7FB-738FACB8B171}" type="datetimeFigureOut">
              <a:rPr lang="is-IS" smtClean="0"/>
              <a:t>10.11.2020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51323-4D28-7347-91E7-A473DA9E285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29346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https://youtu.be/ZzGZlpOVcIQ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51323-4D28-7347-91E7-A473DA9E285F}" type="slidenum">
              <a:rPr lang="is-IS" smtClean="0"/>
              <a:t>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12462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2B0E-8742-8647-AA53-11548300A34F}" type="datetimeFigureOut">
              <a:rPr lang="is-IS" smtClean="0"/>
              <a:t>10.11.2020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A4B5-9529-9F47-BA14-8D0D5F63251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42707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2B0E-8742-8647-AA53-11548300A34F}" type="datetimeFigureOut">
              <a:rPr lang="is-IS" smtClean="0"/>
              <a:t>10.11.2020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A4B5-9529-9F47-BA14-8D0D5F63251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91365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2B0E-8742-8647-AA53-11548300A34F}" type="datetimeFigureOut">
              <a:rPr lang="is-IS" smtClean="0"/>
              <a:t>10.11.2020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A4B5-9529-9F47-BA14-8D0D5F63251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2911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2B0E-8742-8647-AA53-11548300A34F}" type="datetimeFigureOut">
              <a:rPr lang="is-IS" smtClean="0"/>
              <a:t>10.11.2020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A4B5-9529-9F47-BA14-8D0D5F63251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1302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2B0E-8742-8647-AA53-11548300A34F}" type="datetimeFigureOut">
              <a:rPr lang="is-IS" smtClean="0"/>
              <a:t>10.11.2020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A4B5-9529-9F47-BA14-8D0D5F63251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560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2B0E-8742-8647-AA53-11548300A34F}" type="datetimeFigureOut">
              <a:rPr lang="is-IS" smtClean="0"/>
              <a:t>10.11.2020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A4B5-9529-9F47-BA14-8D0D5F63251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96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2B0E-8742-8647-AA53-11548300A34F}" type="datetimeFigureOut">
              <a:rPr lang="is-IS" smtClean="0"/>
              <a:t>10.11.2020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A4B5-9529-9F47-BA14-8D0D5F63251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2045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2B0E-8742-8647-AA53-11548300A34F}" type="datetimeFigureOut">
              <a:rPr lang="is-IS" smtClean="0"/>
              <a:t>10.11.2020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A4B5-9529-9F47-BA14-8D0D5F63251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9398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2B0E-8742-8647-AA53-11548300A34F}" type="datetimeFigureOut">
              <a:rPr lang="is-IS" smtClean="0"/>
              <a:t>10.11.2020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A4B5-9529-9F47-BA14-8D0D5F63251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54492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2B0E-8742-8647-AA53-11548300A34F}" type="datetimeFigureOut">
              <a:rPr lang="is-IS" smtClean="0"/>
              <a:t>10.11.2020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A4B5-9529-9F47-BA14-8D0D5F63251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80164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2B0E-8742-8647-AA53-11548300A34F}" type="datetimeFigureOut">
              <a:rPr lang="is-IS" smtClean="0"/>
              <a:t>10.11.2020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A4B5-9529-9F47-BA14-8D0D5F63251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5817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72B0E-8742-8647-AA53-11548300A34F}" type="datetimeFigureOut">
              <a:rPr lang="is-IS" smtClean="0"/>
              <a:t>10.11.2020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8A4B5-9529-9F47-BA14-8D0D5F63251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119370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zGZlpOVcI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hjordis@sinfonia.is?subject=&#211;skalag%20til%20Sinf&#243;n&#237;unna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mall bird perched on a tree branch&#10;&#10;Description automatically generated">
            <a:extLst>
              <a:ext uri="{FF2B5EF4-FFF2-40B4-BE49-F238E27FC236}">
                <a16:creationId xmlns:a16="http://schemas.microsoft.com/office/drawing/2014/main" id="{4FAB9D12-BE00-0644-B290-AB6C805BC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36" y="579180"/>
            <a:ext cx="10732327" cy="54939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22BA40-304B-E643-BC91-8C3D77D55085}"/>
              </a:ext>
            </a:extLst>
          </p:cNvPr>
          <p:cNvSpPr txBox="1"/>
          <p:nvPr/>
        </p:nvSpPr>
        <p:spPr>
          <a:xfrm>
            <a:off x="1234460" y="2770064"/>
            <a:ext cx="5907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4400" b="1" dirty="0">
                <a:latin typeface="Calibre Bold" panose="020B0503030202060203" pitchFamily="34" charset="77"/>
              </a:rPr>
              <a:t>Póstkort frá Sinfóníunni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05DA38-8C8A-1B4E-8380-50874CA9A1F0}"/>
              </a:ext>
            </a:extLst>
          </p:cNvPr>
          <p:cNvSpPr txBox="1"/>
          <p:nvPr/>
        </p:nvSpPr>
        <p:spPr>
          <a:xfrm>
            <a:off x="1234460" y="3326145"/>
            <a:ext cx="6063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600" dirty="0">
                <a:latin typeface="Calibre Medium" panose="020B0503030202060203" pitchFamily="34" charset="77"/>
              </a:rPr>
              <a:t>Kvæðið um fuglana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C0BAB788-0893-1F4E-BA50-E25FE89E2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240" y="737607"/>
            <a:ext cx="18288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64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table, letter&#10;&#10;Description automatically generated">
            <a:extLst>
              <a:ext uri="{FF2B5EF4-FFF2-40B4-BE49-F238E27FC236}">
                <a16:creationId xmlns:a16="http://schemas.microsoft.com/office/drawing/2014/main" id="{60DC1ABB-4F9B-1947-A418-0710EE376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491" y="183832"/>
            <a:ext cx="9659017" cy="6490335"/>
          </a:xfrm>
          <a:prstGeom prst="rect">
            <a:avLst/>
          </a:prstGeom>
          <a:effectLst>
            <a:outerShdw blurRad="50800" dist="330200" dir="2040000" algn="ctr" rotWithShape="0">
              <a:srgbClr val="000000">
                <a:alpha val="2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4507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B05CD-2011-784E-86D3-C67E4BCB8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b="1" dirty="0">
                <a:latin typeface="Calibre Bold" panose="020B0503030202060203" pitchFamily="34" charset="77"/>
              </a:rPr>
              <a:t>Kvæðið um fuglana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79C413-8D0C-2E43-891D-468D8B4F7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140744"/>
            <a:ext cx="5259388" cy="421193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err="1"/>
              <a:t>Snert</a:t>
            </a:r>
            <a:r>
              <a:rPr lang="en-GB" dirty="0"/>
              <a:t> </a:t>
            </a:r>
            <a:r>
              <a:rPr lang="en-GB" dirty="0" err="1"/>
              <a:t>hörpu</a:t>
            </a:r>
            <a:r>
              <a:rPr lang="en-GB" dirty="0"/>
              <a:t> </a:t>
            </a:r>
            <a:r>
              <a:rPr lang="en-GB" dirty="0" err="1"/>
              <a:t>mína</a:t>
            </a:r>
            <a:r>
              <a:rPr lang="en-GB" dirty="0"/>
              <a:t>, </a:t>
            </a:r>
            <a:r>
              <a:rPr lang="en-GB" dirty="0" err="1"/>
              <a:t>himinborna</a:t>
            </a:r>
            <a:r>
              <a:rPr lang="en-GB" dirty="0"/>
              <a:t> </a:t>
            </a:r>
            <a:r>
              <a:rPr lang="en-GB" dirty="0" err="1"/>
              <a:t>dís</a:t>
            </a:r>
            <a:r>
              <a:rPr lang="en-GB" dirty="0"/>
              <a:t>,</a:t>
            </a:r>
            <a:br>
              <a:rPr lang="en-GB" dirty="0"/>
            </a:br>
            <a:r>
              <a:rPr lang="en-GB" dirty="0" err="1"/>
              <a:t>svo</a:t>
            </a:r>
            <a:r>
              <a:rPr lang="en-GB" dirty="0"/>
              <a:t> </a:t>
            </a:r>
            <a:r>
              <a:rPr lang="en-GB" dirty="0" err="1"/>
              <a:t>hlusti</a:t>
            </a:r>
            <a:r>
              <a:rPr lang="en-GB" dirty="0"/>
              <a:t> </a:t>
            </a:r>
            <a:r>
              <a:rPr lang="en-GB" dirty="0" err="1"/>
              <a:t>englar</a:t>
            </a:r>
            <a:r>
              <a:rPr lang="en-GB" dirty="0"/>
              <a:t> </a:t>
            </a:r>
            <a:r>
              <a:rPr lang="en-GB" dirty="0" err="1"/>
              <a:t>guðs</a:t>
            </a:r>
            <a:r>
              <a:rPr lang="en-GB" dirty="0"/>
              <a:t> </a:t>
            </a:r>
            <a:r>
              <a:rPr lang="en-GB" dirty="0" err="1"/>
              <a:t>í</a:t>
            </a:r>
            <a:r>
              <a:rPr lang="en-GB" dirty="0"/>
              <a:t> </a:t>
            </a:r>
            <a:r>
              <a:rPr lang="en-GB" dirty="0" err="1"/>
              <a:t>Paradís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 err="1"/>
              <a:t>Við</a:t>
            </a:r>
            <a:r>
              <a:rPr lang="en-GB" dirty="0"/>
              <a:t> </a:t>
            </a:r>
            <a:r>
              <a:rPr lang="en-GB" dirty="0" err="1"/>
              <a:t>götu</a:t>
            </a:r>
            <a:r>
              <a:rPr lang="en-GB" dirty="0"/>
              <a:t> </a:t>
            </a:r>
            <a:r>
              <a:rPr lang="en-GB" dirty="0" err="1"/>
              <a:t>mína</a:t>
            </a:r>
            <a:r>
              <a:rPr lang="en-GB" dirty="0"/>
              <a:t> </a:t>
            </a:r>
            <a:r>
              <a:rPr lang="en-GB" dirty="0" err="1"/>
              <a:t>fann</a:t>
            </a:r>
            <a:r>
              <a:rPr lang="en-GB" dirty="0"/>
              <a:t> </a:t>
            </a:r>
            <a:r>
              <a:rPr lang="en-GB" dirty="0" err="1"/>
              <a:t>ég</a:t>
            </a:r>
            <a:r>
              <a:rPr lang="en-GB" dirty="0"/>
              <a:t> </a:t>
            </a:r>
            <a:r>
              <a:rPr lang="en-GB" dirty="0" err="1"/>
              <a:t>fjalarstúf</a:t>
            </a:r>
            <a:br>
              <a:rPr lang="en-GB" dirty="0"/>
            </a:b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festi</a:t>
            </a:r>
            <a:r>
              <a:rPr lang="en-GB" dirty="0"/>
              <a:t> </a:t>
            </a:r>
            <a:r>
              <a:rPr lang="en-GB" dirty="0" err="1"/>
              <a:t>á</a:t>
            </a:r>
            <a:r>
              <a:rPr lang="en-GB" dirty="0"/>
              <a:t> </a:t>
            </a:r>
            <a:r>
              <a:rPr lang="en-GB" dirty="0" err="1"/>
              <a:t>hann</a:t>
            </a:r>
            <a:r>
              <a:rPr lang="en-GB" dirty="0"/>
              <a:t> </a:t>
            </a:r>
            <a:r>
              <a:rPr lang="en-GB" dirty="0" err="1"/>
              <a:t>streng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rauðan</a:t>
            </a:r>
            <a:r>
              <a:rPr lang="en-GB" dirty="0"/>
              <a:t> </a:t>
            </a:r>
            <a:r>
              <a:rPr lang="en-GB" dirty="0" err="1"/>
              <a:t>skúf</a:t>
            </a:r>
            <a:r>
              <a:rPr lang="en-GB" dirty="0"/>
              <a:t>.</a:t>
            </a:r>
            <a:br>
              <a:rPr lang="en-GB" dirty="0"/>
            </a:br>
            <a:br>
              <a:rPr lang="en-GB" dirty="0"/>
            </a:br>
            <a:r>
              <a:rPr lang="en-GB" dirty="0" err="1"/>
              <a:t>Úr</a:t>
            </a:r>
            <a:r>
              <a:rPr lang="en-GB" dirty="0"/>
              <a:t> </a:t>
            </a:r>
            <a:r>
              <a:rPr lang="en-GB" dirty="0" err="1"/>
              <a:t>furutré</a:t>
            </a:r>
            <a:r>
              <a:rPr lang="en-GB" dirty="0"/>
              <a:t>,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fann</a:t>
            </a:r>
            <a:r>
              <a:rPr lang="en-GB" dirty="0"/>
              <a:t> </a:t>
            </a:r>
            <a:r>
              <a:rPr lang="en-GB" dirty="0" err="1"/>
              <a:t>ég</a:t>
            </a:r>
            <a:r>
              <a:rPr lang="en-GB" dirty="0"/>
              <a:t> </a:t>
            </a:r>
            <a:r>
              <a:rPr lang="en-GB" dirty="0" err="1"/>
              <a:t>út</a:t>
            </a:r>
            <a:r>
              <a:rPr lang="en-GB" dirty="0"/>
              <a:t> </a:t>
            </a:r>
            <a:r>
              <a:rPr lang="en-GB" dirty="0" err="1"/>
              <a:t>við</a:t>
            </a:r>
            <a:r>
              <a:rPr lang="en-GB" dirty="0"/>
              <a:t> </a:t>
            </a:r>
            <a:r>
              <a:rPr lang="en-GB" dirty="0" err="1"/>
              <a:t>sjó</a:t>
            </a:r>
            <a:br>
              <a:rPr lang="en-GB" dirty="0"/>
            </a:br>
            <a:r>
              <a:rPr lang="en-GB" dirty="0" err="1"/>
              <a:t>ég</a:t>
            </a:r>
            <a:r>
              <a:rPr lang="en-GB" dirty="0"/>
              <a:t> </a:t>
            </a:r>
            <a:r>
              <a:rPr lang="en-GB" dirty="0" err="1"/>
              <a:t>fugla</a:t>
            </a:r>
            <a:r>
              <a:rPr lang="en-GB" dirty="0"/>
              <a:t> skar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líka</a:t>
            </a:r>
            <a:r>
              <a:rPr lang="en-GB" dirty="0"/>
              <a:t>' </a:t>
            </a:r>
            <a:r>
              <a:rPr lang="en-GB" dirty="0" err="1"/>
              <a:t>úr</a:t>
            </a:r>
            <a:r>
              <a:rPr lang="en-GB" dirty="0"/>
              <a:t> </a:t>
            </a:r>
            <a:r>
              <a:rPr lang="en-GB" dirty="0" err="1"/>
              <a:t>smiðjumó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 err="1"/>
              <a:t>Í</a:t>
            </a:r>
            <a:r>
              <a:rPr lang="en-GB" dirty="0"/>
              <a:t> </a:t>
            </a:r>
            <a:r>
              <a:rPr lang="en-GB" dirty="0" err="1"/>
              <a:t>huganum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himins</a:t>
            </a:r>
            <a:r>
              <a:rPr lang="en-GB" dirty="0"/>
              <a:t> oft </a:t>
            </a:r>
            <a:r>
              <a:rPr lang="en-GB" dirty="0" err="1"/>
              <a:t>ég</a:t>
            </a:r>
            <a:r>
              <a:rPr lang="en-GB" dirty="0"/>
              <a:t> </a:t>
            </a:r>
            <a:r>
              <a:rPr lang="en-GB" dirty="0" err="1"/>
              <a:t>svíf</a:t>
            </a:r>
            <a:br>
              <a:rPr lang="en-GB" dirty="0"/>
            </a:b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hlýt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geta </a:t>
            </a:r>
            <a:r>
              <a:rPr lang="en-GB" dirty="0" err="1"/>
              <a:t>sungið</a:t>
            </a:r>
            <a:r>
              <a:rPr lang="en-GB" dirty="0"/>
              <a:t> </a:t>
            </a:r>
            <a:r>
              <a:rPr lang="en-GB" dirty="0" err="1"/>
              <a:t>í</a:t>
            </a:r>
            <a:r>
              <a:rPr lang="en-GB" dirty="0"/>
              <a:t> </a:t>
            </a:r>
            <a:r>
              <a:rPr lang="en-GB" dirty="0" err="1"/>
              <a:t>þá</a:t>
            </a:r>
            <a:r>
              <a:rPr lang="en-GB" dirty="0"/>
              <a:t> </a:t>
            </a:r>
            <a:r>
              <a:rPr lang="en-GB" dirty="0" err="1"/>
              <a:t>líf</a:t>
            </a:r>
            <a:r>
              <a:rPr lang="en-GB" dirty="0"/>
              <a:t>.</a:t>
            </a:r>
            <a:endParaRPr lang="is-IS" dirty="0">
              <a:latin typeface="Calibre Regular" panose="020B0503030202060203" pitchFamily="34" charset="77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1A8CB4-9660-5F4C-B55A-437D65FE2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8925" y="2140744"/>
            <a:ext cx="5522495" cy="407958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err="1"/>
              <a:t>Þeir</a:t>
            </a:r>
            <a:r>
              <a:rPr lang="en-GB" dirty="0"/>
              <a:t> geta </a:t>
            </a:r>
            <a:r>
              <a:rPr lang="en-GB" dirty="0" err="1"/>
              <a:t>sumir</a:t>
            </a:r>
            <a:r>
              <a:rPr lang="en-GB" dirty="0"/>
              <a:t> </a:t>
            </a:r>
            <a:r>
              <a:rPr lang="en-GB" dirty="0" err="1"/>
              <a:t>synt</a:t>
            </a:r>
            <a:r>
              <a:rPr lang="en-GB" dirty="0"/>
              <a:t> </a:t>
            </a:r>
            <a:r>
              <a:rPr lang="en-GB" dirty="0" err="1"/>
              <a:t>á</a:t>
            </a:r>
            <a:r>
              <a:rPr lang="en-GB" dirty="0"/>
              <a:t> </a:t>
            </a:r>
            <a:r>
              <a:rPr lang="en-GB" dirty="0" err="1"/>
              <a:t>læk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tjörn</a:t>
            </a:r>
            <a:r>
              <a:rPr lang="en-GB" dirty="0"/>
              <a:t>,</a:t>
            </a:r>
            <a:br>
              <a:rPr lang="en-GB" dirty="0"/>
            </a:b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sumir</a:t>
            </a:r>
            <a:r>
              <a:rPr lang="en-GB" dirty="0"/>
              <a:t> </a:t>
            </a:r>
            <a:r>
              <a:rPr lang="en-GB" dirty="0" err="1"/>
              <a:t>verða</a:t>
            </a:r>
            <a:r>
              <a:rPr lang="en-GB" dirty="0"/>
              <a:t> </a:t>
            </a:r>
            <a:r>
              <a:rPr lang="en-GB" dirty="0" err="1"/>
              <a:t>alltaf</a:t>
            </a:r>
            <a:r>
              <a:rPr lang="en-GB" dirty="0"/>
              <a:t> </a:t>
            </a:r>
            <a:r>
              <a:rPr lang="en-GB" dirty="0" err="1"/>
              <a:t>lítil</a:t>
            </a:r>
            <a:r>
              <a:rPr lang="en-GB" dirty="0"/>
              <a:t> </a:t>
            </a:r>
            <a:r>
              <a:rPr lang="en-GB" dirty="0" err="1"/>
              <a:t>börn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sólin</a:t>
            </a:r>
            <a:r>
              <a:rPr lang="en-GB" dirty="0"/>
              <a:t> </a:t>
            </a:r>
            <a:r>
              <a:rPr lang="en-GB" dirty="0" err="1"/>
              <a:t>gyllir</a:t>
            </a:r>
            <a:r>
              <a:rPr lang="en-GB" dirty="0"/>
              <a:t> </a:t>
            </a:r>
            <a:r>
              <a:rPr lang="en-GB" dirty="0" err="1"/>
              <a:t>sund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bláan</a:t>
            </a:r>
            <a:r>
              <a:rPr lang="en-GB" dirty="0"/>
              <a:t> </a:t>
            </a:r>
            <a:r>
              <a:rPr lang="en-GB" dirty="0" err="1"/>
              <a:t>fjörð</a:t>
            </a:r>
            <a:br>
              <a:rPr lang="en-GB" dirty="0"/>
            </a:b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sameinar</a:t>
            </a:r>
            <a:r>
              <a:rPr lang="en-GB" dirty="0"/>
              <a:t> </a:t>
            </a:r>
            <a:r>
              <a:rPr lang="en-GB" dirty="0" err="1"/>
              <a:t>með</a:t>
            </a:r>
            <a:r>
              <a:rPr lang="en-GB" dirty="0"/>
              <a:t> </a:t>
            </a:r>
            <a:r>
              <a:rPr lang="en-GB" dirty="0" err="1"/>
              <a:t>töfrum</a:t>
            </a:r>
            <a:r>
              <a:rPr lang="en-GB" dirty="0"/>
              <a:t> loft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jörð</a:t>
            </a:r>
            <a:r>
              <a:rPr lang="en-GB" dirty="0"/>
              <a:t>.</a:t>
            </a:r>
            <a:br>
              <a:rPr lang="en-GB" dirty="0"/>
            </a:br>
            <a:br>
              <a:rPr lang="en-GB" dirty="0"/>
            </a:br>
            <a:r>
              <a:rPr lang="en-GB" dirty="0" err="1"/>
              <a:t>Ég</a:t>
            </a:r>
            <a:r>
              <a:rPr lang="en-GB" dirty="0"/>
              <a:t> </a:t>
            </a:r>
            <a:r>
              <a:rPr lang="en-GB" dirty="0" err="1"/>
              <a:t>heyri</a:t>
            </a:r>
            <a:r>
              <a:rPr lang="en-GB" dirty="0"/>
              <a:t>' </a:t>
            </a:r>
            <a:r>
              <a:rPr lang="en-GB" dirty="0" err="1"/>
              <a:t>í</a:t>
            </a:r>
            <a:r>
              <a:rPr lang="en-GB" dirty="0"/>
              <a:t> </a:t>
            </a:r>
            <a:r>
              <a:rPr lang="en-GB" dirty="0" err="1"/>
              <a:t>fjarska</a:t>
            </a:r>
            <a:r>
              <a:rPr lang="en-GB" dirty="0"/>
              <a:t> </a:t>
            </a:r>
            <a:r>
              <a:rPr lang="en-GB" dirty="0" err="1"/>
              <a:t>villtan</a:t>
            </a:r>
            <a:r>
              <a:rPr lang="en-GB" dirty="0"/>
              <a:t> </a:t>
            </a:r>
            <a:r>
              <a:rPr lang="en-GB" dirty="0" err="1"/>
              <a:t>vængjaþyt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/>
              <a:t>Um </a:t>
            </a:r>
            <a:r>
              <a:rPr lang="en-GB" dirty="0" err="1"/>
              <a:t>varpann</a:t>
            </a:r>
            <a:r>
              <a:rPr lang="en-GB" dirty="0"/>
              <a:t> </a:t>
            </a:r>
            <a:r>
              <a:rPr lang="en-GB" dirty="0" err="1"/>
              <a:t>leikur</a:t>
            </a:r>
            <a:r>
              <a:rPr lang="en-GB" dirty="0"/>
              <a:t> </a:t>
            </a:r>
            <a:r>
              <a:rPr lang="en-GB" dirty="0" err="1"/>
              <a:t>draumsins</a:t>
            </a:r>
            <a:r>
              <a:rPr lang="en-GB" dirty="0"/>
              <a:t> </a:t>
            </a:r>
            <a:r>
              <a:rPr lang="en-GB" dirty="0" err="1"/>
              <a:t>perluglit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 err="1"/>
              <a:t>Snert</a:t>
            </a:r>
            <a:r>
              <a:rPr lang="en-GB" dirty="0"/>
              <a:t> </a:t>
            </a:r>
            <a:r>
              <a:rPr lang="en-GB" dirty="0" err="1"/>
              <a:t>hörpu</a:t>
            </a:r>
            <a:r>
              <a:rPr lang="en-GB" dirty="0"/>
              <a:t> </a:t>
            </a:r>
            <a:r>
              <a:rPr lang="en-GB" dirty="0" err="1"/>
              <a:t>mína</a:t>
            </a:r>
            <a:r>
              <a:rPr lang="en-GB" dirty="0"/>
              <a:t> </a:t>
            </a:r>
            <a:r>
              <a:rPr lang="en-GB" dirty="0" err="1"/>
              <a:t>himinborna</a:t>
            </a:r>
            <a:r>
              <a:rPr lang="en-GB" dirty="0"/>
              <a:t> </a:t>
            </a:r>
            <a:r>
              <a:rPr lang="en-GB" dirty="0" err="1"/>
              <a:t>dís</a:t>
            </a:r>
            <a:r>
              <a:rPr lang="en-GB" dirty="0"/>
              <a:t>,</a:t>
            </a:r>
            <a:br>
              <a:rPr lang="en-GB" dirty="0"/>
            </a:b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hlustið</a:t>
            </a:r>
            <a:r>
              <a:rPr lang="en-GB" dirty="0"/>
              <a:t>, </a:t>
            </a:r>
            <a:r>
              <a:rPr lang="en-GB" dirty="0" err="1"/>
              <a:t>englar</a:t>
            </a:r>
            <a:r>
              <a:rPr lang="en-GB" dirty="0"/>
              <a:t> </a:t>
            </a:r>
            <a:r>
              <a:rPr lang="en-GB" dirty="0" err="1"/>
              <a:t>guðs</a:t>
            </a:r>
            <a:r>
              <a:rPr lang="en-GB" dirty="0"/>
              <a:t> </a:t>
            </a:r>
            <a:r>
              <a:rPr lang="en-GB" dirty="0" err="1"/>
              <a:t>í</a:t>
            </a:r>
            <a:r>
              <a:rPr lang="en-GB" dirty="0"/>
              <a:t> </a:t>
            </a:r>
            <a:r>
              <a:rPr lang="en-GB" dirty="0" err="1"/>
              <a:t>Paradís</a:t>
            </a:r>
            <a:r>
              <a:rPr lang="en-GB" dirty="0"/>
              <a:t>.</a:t>
            </a:r>
            <a:br>
              <a:rPr lang="en-GB" dirty="0"/>
            </a:br>
            <a:endParaRPr lang="is-IS" dirty="0">
              <a:latin typeface="Calibre Regular" panose="020B0503030202060203" pitchFamily="34" charset="77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54ECB2A-0505-0D4F-810D-2BCF46BAF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185862"/>
            <a:ext cx="5157787" cy="411956"/>
          </a:xfrm>
        </p:spPr>
        <p:txBody>
          <a:bodyPr>
            <a:normAutofit/>
          </a:bodyPr>
          <a:lstStyle/>
          <a:p>
            <a:r>
              <a:rPr lang="is-IS" sz="1800" b="0" dirty="0">
                <a:latin typeface="Calibre Regular" panose="020B0503030202060203" pitchFamily="34" charset="77"/>
              </a:rPr>
              <a:t>Ljóð: Davíð stefánsson frá Fagraskógi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CCD7D2-11F8-F84D-A520-C088DAD6D6EA}"/>
              </a:ext>
            </a:extLst>
          </p:cNvPr>
          <p:cNvCxnSpPr/>
          <p:nvPr/>
        </p:nvCxnSpPr>
        <p:spPr>
          <a:xfrm>
            <a:off x="6188242" y="2140744"/>
            <a:ext cx="0" cy="32012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640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tanding in front of a crowd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5E44AAA3-377F-4442-A5AF-B701B82B1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293" y="542340"/>
            <a:ext cx="10261413" cy="5773319"/>
          </a:xfrm>
          <a:prstGeom prst="rect">
            <a:avLst/>
          </a:prstGeom>
          <a:effectLst>
            <a:outerShdw dist="228600" dir="3600000" algn="ctr" rotWithShape="0">
              <a:srgbClr val="000000">
                <a:alpha val="2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9607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E7599-D539-BC4F-A5DE-F8C1942CB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b="1" dirty="0">
                <a:latin typeface="Calibre Bold" panose="020B0503030202060203" pitchFamily="34" charset="77"/>
              </a:rPr>
              <a:t>Eruð þið brautryðjendur?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E4FB1-AC6D-CD47-906B-EA85E3FC6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s-IS" sz="3600" dirty="0">
                <a:latin typeface="Calibre Regular" panose="020B0503030202060203" pitchFamily="34" charset="77"/>
              </a:rPr>
              <a:t>Þegar Atli Heimir var ungur maður var hann alltaf að prófa eitthvað nýtt. Hann var svokallaður brautryðjandi.</a:t>
            </a:r>
          </a:p>
          <a:p>
            <a:pPr marL="0" indent="0">
              <a:buNone/>
            </a:pPr>
            <a:endParaRPr lang="is-IS" sz="3600" dirty="0">
              <a:latin typeface="Calibre Regular" panose="020B0503030202060203" pitchFamily="34" charset="77"/>
            </a:endParaRPr>
          </a:p>
          <a:p>
            <a:pPr marL="0" indent="0">
              <a:buNone/>
            </a:pPr>
            <a:r>
              <a:rPr lang="is-IS" sz="3600" dirty="0">
                <a:latin typeface="Calibre Regular" panose="020B0503030202060203" pitchFamily="34" charset="77"/>
              </a:rPr>
              <a:t>Langar ykkur að hanna nótnastatíf eða tónsprota framtíðarinnar? Ef þið lumið á góðum hugmyndum sendið okkur línu á netfangið </a:t>
            </a:r>
            <a:r>
              <a:rPr lang="is-IS" sz="3600" dirty="0">
                <a:solidFill>
                  <a:schemeClr val="accent4"/>
                </a:solidFill>
                <a:latin typeface="Calibre Regular" panose="020B0503030202060203" pitchFamily="34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hjordis@sinfonia.is</a:t>
            </a:r>
            <a:r>
              <a:rPr lang="is-IS" sz="3600" dirty="0">
                <a:latin typeface="Calibre Regular" panose="020B0503030202060203" pitchFamily="34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994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1764</TotalTime>
  <Words>211</Words>
  <Application>Microsoft Macintosh PowerPoint</Application>
  <PresentationFormat>Widescreen</PresentationFormat>
  <Paragraphs>12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Calibre Bold</vt:lpstr>
      <vt:lpstr>Calibre Medium</vt:lpstr>
      <vt:lpstr>Calibre Regular</vt:lpstr>
      <vt:lpstr>Calibri</vt:lpstr>
      <vt:lpstr>Calibri Light</vt:lpstr>
      <vt:lpstr>Office Theme</vt:lpstr>
      <vt:lpstr>PowerPoint Presentation</vt:lpstr>
      <vt:lpstr>PowerPoint Presentation</vt:lpstr>
      <vt:lpstr>Kvæðið um fuglana</vt:lpstr>
      <vt:lpstr>PowerPoint Presentation</vt:lpstr>
      <vt:lpstr>Eruð þið brautryðjendur?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Jökull Torfason</dc:creator>
  <cp:lastModifiedBy>Jökull Torfason</cp:lastModifiedBy>
  <cp:revision>26</cp:revision>
  <dcterms:created xsi:type="dcterms:W3CDTF">2020-11-03T10:08:39Z</dcterms:created>
  <dcterms:modified xsi:type="dcterms:W3CDTF">2020-11-10T11:41:54Z</dcterms:modified>
</cp:coreProperties>
</file>